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20.png" ContentType="image/png"/>
  <Override PartName="/ppt/media/image19.png" ContentType="image/png"/>
  <Override PartName="/ppt/media/image17.png" ContentType="image/png"/>
  <Override PartName="/ppt/media/image14.png" ContentType="image/png"/>
  <Override PartName="/ppt/media/image16.png" ContentType="image/png"/>
  <Override PartName="/ppt/media/image13.png" ContentType="image/png"/>
  <Override PartName="/ppt/media/image12.png" ContentType="image/png"/>
  <Override PartName="/ppt/media/image10.png" ContentType="image/png"/>
  <Override PartName="/ppt/media/image9.png" ContentType="image/png"/>
  <Override PartName="/ppt/media/image15.png" ContentType="image/png"/>
  <Override PartName="/ppt/media/image8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4.png" ContentType="image/png"/>
  <Override PartName="/ppt/media/image7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1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5ad0b8"/>
                </a:solidFill>
                <a:latin typeface="Century Gothic"/>
              </a:rPr>
              <a:t>Click to edit the title text formatHaga clic para modificar el estilo de título del patrón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1" lang="en-US" sz="900">
                <a:solidFill>
                  <a:srgbClr val="bfbfbf"/>
                </a:solidFill>
                <a:latin typeface="Century Gothic"/>
              </a:rPr>
              <a:t>10/24/17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713E1DD-CC8D-4225-8BF5-DB1EB46E28F8}" type="slidenum">
              <a:rPr b="1" lang="en-US" sz="900">
                <a:solidFill>
                  <a:srgbClr val="bfbfbf"/>
                </a:solidFill>
                <a:latin typeface="Century Gothic"/>
              </a:rPr>
              <a:t>&lt;number&gt;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600"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00"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US" sz="3200">
                <a:solidFill>
                  <a:srgbClr val="5ad0b8"/>
                </a:solidFill>
                <a:latin typeface="Century Gothic"/>
              </a:rPr>
              <a:t>Click to edit the title text formatHaga clic para modificar el estilo de título del patrón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p>
            <a:pPr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Seventh Outline LevelEditar los estilos de texto del patrón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</a:rPr>
              <a:t>Segundo nivel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Tercer nivel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entury Gothic"/>
              </a:rPr>
              <a:t>Cuarto nivel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entury Gothic"/>
              </a:rPr>
              <a:t>Quinto nivel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1" lang="en-US" sz="900">
                <a:solidFill>
                  <a:srgbClr val="bfbfbf"/>
                </a:solidFill>
                <a:latin typeface="Century Gothic"/>
              </a:rPr>
              <a:t>10/24/17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FD377E3A-31C1-4FA4-AC38-E372367863B9}" type="slidenum">
              <a:rPr b="1" lang="en-US" sz="900">
                <a:solidFill>
                  <a:srgbClr val="bfbfbf"/>
                </a:solidFill>
                <a:latin typeface="Century Gothic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5ad0b8"/>
                </a:solidFill>
                <a:latin typeface="Century Gothic"/>
              </a:rPr>
              <a:t>BRAZO ROBOT DELTA</a:t>
            </a:r>
            <a:endParaRPr/>
          </a:p>
        </p:txBody>
      </p:sp>
      <p:sp>
        <p:nvSpPr>
          <p:cNvPr id="79" name="TextShape 2"/>
          <p:cNvSpPr txBox="1"/>
          <p:nvPr/>
        </p:nvSpPr>
        <p:spPr>
          <a:xfrm>
            <a:off x="1751040" y="3886200"/>
            <a:ext cx="8676000" cy="190476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US" sz="2100">
                <a:solidFill>
                  <a:srgbClr val="ffffff"/>
                </a:solidFill>
                <a:latin typeface="Century Gothic"/>
              </a:rPr>
              <a:t>IFTS 14 – Tecnicatura Superior en Robótica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p>
            <a:r>
              <a:rPr lang="en-US" sz="4800">
                <a:solidFill>
                  <a:srgbClr val="5ad0b8"/>
                </a:solidFill>
                <a:latin typeface="Century Gothic"/>
              </a:rPr>
              <a:t>DISEÑO</a:t>
            </a:r>
            <a:endParaRPr/>
          </a:p>
        </p:txBody>
      </p:sp>
      <p:pic>
        <p:nvPicPr>
          <p:cNvPr id="8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951480" y="3033360"/>
            <a:ext cx="2340360" cy="2616480"/>
          </a:xfrm>
          <a:prstGeom prst="rect">
            <a:avLst/>
          </a:prstGeom>
          <a:ln>
            <a:noFill/>
          </a:ln>
        </p:spPr>
      </p:pic>
      <p:sp>
        <p:nvSpPr>
          <p:cNvPr id="82" name="TextShape 2"/>
          <p:cNvSpPr txBox="1"/>
          <p:nvPr/>
        </p:nvSpPr>
        <p:spPr>
          <a:xfrm>
            <a:off x="4486320" y="1371600"/>
            <a:ext cx="3194640" cy="663480"/>
          </a:xfrm>
          <a:prstGeom prst="rect">
            <a:avLst/>
          </a:prstGeom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b="1" lang="en-US" sz="2000">
                <a:latin typeface="Arial"/>
              </a:rPr>
              <a:t>Tres grados de libertad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b="1" lang="en-US" sz="2000">
                <a:latin typeface="Arial"/>
              </a:rPr>
              <a:t>Paralelogramo</a:t>
            </a:r>
            <a:endParaRPr/>
          </a:p>
        </p:txBody>
      </p:sp>
      <p:pic>
        <p:nvPicPr>
          <p:cNvPr id="8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471880" y="3053520"/>
            <a:ext cx="3157560" cy="265176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401640" y="3033360"/>
            <a:ext cx="4971960" cy="265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800">
                <a:solidFill>
                  <a:srgbClr val="5ad0b8"/>
                </a:solidFill>
                <a:latin typeface="Century Gothic"/>
              </a:rPr>
              <a:t>historia</a:t>
            </a:r>
            <a:endParaRPr/>
          </a:p>
        </p:txBody>
      </p:sp>
      <p:pic>
        <p:nvPicPr>
          <p:cNvPr id="8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528240" y="2325600"/>
            <a:ext cx="4857480" cy="346680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839520" y="2322000"/>
            <a:ext cx="5696280" cy="3474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800">
                <a:solidFill>
                  <a:srgbClr val="5ad0b8"/>
                </a:solidFill>
                <a:latin typeface="Century Gothic"/>
              </a:rPr>
              <a:t>CINEMÁTICA INVERSA</a:t>
            </a:r>
            <a:endParaRPr/>
          </a:p>
        </p:txBody>
      </p:sp>
      <p:pic>
        <p:nvPicPr>
          <p:cNvPr id="8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3774240" y="2295360"/>
            <a:ext cx="3392640" cy="388656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145280" y="2299320"/>
            <a:ext cx="4638240" cy="386676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605520" y="2295360"/>
            <a:ext cx="3171600" cy="3885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800">
                <a:solidFill>
                  <a:srgbClr val="5ad0b8"/>
                </a:solidFill>
                <a:latin typeface="Century Gothic"/>
              </a:rPr>
              <a:t>CINEMÁTICA DIRECTA</a:t>
            </a:r>
            <a:endParaRPr/>
          </a:p>
        </p:txBody>
      </p:sp>
      <p:pic>
        <p:nvPicPr>
          <p:cNvPr id="9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90040" y="2344320"/>
            <a:ext cx="3714480" cy="380016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4294440" y="2361600"/>
            <a:ext cx="3939120" cy="376488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3"/>
          <a:srcRect l="0" t="0" r="1600250" b="0"/>
          <a:stretch>
            <a:fillRect/>
          </a:stretch>
        </p:blipFill>
        <p:spPr>
          <a:xfrm>
            <a:off x="8229600" y="2373120"/>
            <a:ext cx="3555720" cy="374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800">
                <a:solidFill>
                  <a:srgbClr val="5ad0b8"/>
                </a:solidFill>
                <a:latin typeface="Century Gothic"/>
              </a:rPr>
              <a:t>D2 - diseño</a:t>
            </a:r>
            <a:endParaRPr/>
          </a:p>
        </p:txBody>
      </p:sp>
      <p:pic>
        <p:nvPicPr>
          <p:cNvPr id="9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97280" y="2230920"/>
            <a:ext cx="6354720" cy="380412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7508160" y="4156920"/>
            <a:ext cx="3137400" cy="187812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7505640" y="2214000"/>
            <a:ext cx="3137760" cy="187812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 sz="4800">
                <a:solidFill>
                  <a:srgbClr val="5ad0b8"/>
                </a:solidFill>
                <a:latin typeface="Century Gothic"/>
              </a:rPr>
              <a:t>D2 - dESARROLLO</a:t>
            </a:r>
            <a:endParaRPr/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